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2" r:id="rId3"/>
    <p:sldId id="265" r:id="rId4"/>
    <p:sldId id="268" r:id="rId5"/>
    <p:sldId id="269" r:id="rId6"/>
  </p:sldIdLst>
  <p:sldSz cx="6858000" cy="12192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8E"/>
    <a:srgbClr val="0094C8"/>
    <a:srgbClr val="00AAE6"/>
    <a:srgbClr val="00759E"/>
    <a:srgbClr val="005776"/>
    <a:srgbClr val="5FD75F"/>
    <a:srgbClr val="40D040"/>
    <a:srgbClr val="4DD34D"/>
    <a:srgbClr val="32C832"/>
    <a:srgbClr val="47D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17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37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72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087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415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3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78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459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505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85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28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55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0000">
              <a:srgbClr val="005776"/>
            </a:gs>
            <a:gs pos="78000">
              <a:srgbClr val="00698E"/>
            </a:gs>
            <a:gs pos="100000">
              <a:srgbClr val="0094C8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2F12F-D169-4C15-A43A-7D77C5702DBD}" type="datetimeFigureOut">
              <a:rPr lang="it-IT" smtClean="0"/>
              <a:t>31/08/2018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F35D7-2560-4BA7-88A5-CDF6C8DC2CA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97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" y="2339618"/>
            <a:ext cx="6858000" cy="12039044"/>
          </a:xfrm>
          <a:prstGeom prst="rect">
            <a:avLst/>
          </a:prstGeom>
        </p:spPr>
      </p:pic>
      <p:sp>
        <p:nvSpPr>
          <p:cNvPr id="8" name="CasellaDiTesto 5"/>
          <p:cNvSpPr txBox="1"/>
          <p:nvPr/>
        </p:nvSpPr>
        <p:spPr>
          <a:xfrm>
            <a:off x="1251278" y="604777"/>
            <a:ext cx="4351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 err="1" smtClean="0">
                <a:solidFill>
                  <a:schemeClr val="bg1"/>
                </a:solidFill>
              </a:rPr>
              <a:t>Explore</a:t>
            </a:r>
            <a:r>
              <a:rPr lang="it-IT" sz="3600" dirty="0" smtClean="0">
                <a:solidFill>
                  <a:schemeClr val="bg1"/>
                </a:solidFill>
              </a:rPr>
              <a:t> many </a:t>
            </a:r>
            <a:r>
              <a:rPr lang="it-IT" sz="3600" dirty="0" err="1" smtClean="0">
                <a:solidFill>
                  <a:schemeClr val="bg1"/>
                </a:solidFill>
              </a:rPr>
              <a:t>courses</a:t>
            </a:r>
            <a:r>
              <a:rPr lang="it-IT" sz="3600" dirty="0" smtClean="0">
                <a:solidFill>
                  <a:schemeClr val="bg1"/>
                </a:solidFill>
              </a:rPr>
              <a:t> </a:t>
            </a:r>
            <a:br>
              <a:rPr lang="it-IT" sz="3600" dirty="0" smtClean="0">
                <a:solidFill>
                  <a:schemeClr val="bg1"/>
                </a:solidFill>
              </a:rPr>
            </a:br>
            <a:r>
              <a:rPr lang="it-IT" sz="3600" dirty="0" smtClean="0">
                <a:solidFill>
                  <a:schemeClr val="bg1"/>
                </a:solidFill>
              </a:rPr>
              <a:t>on </a:t>
            </a:r>
            <a:r>
              <a:rPr lang="it-IT" sz="3600" dirty="0" err="1" smtClean="0">
                <a:solidFill>
                  <a:schemeClr val="bg1"/>
                </a:solidFill>
              </a:rPr>
              <a:t>cybersecurity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5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/>
          <p:cNvSpPr txBox="1"/>
          <p:nvPr/>
        </p:nvSpPr>
        <p:spPr>
          <a:xfrm>
            <a:off x="1248072" y="604777"/>
            <a:ext cx="4358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 err="1" smtClean="0">
                <a:solidFill>
                  <a:schemeClr val="bg1"/>
                </a:solidFill>
              </a:rPr>
              <a:t>Learn</a:t>
            </a:r>
            <a:r>
              <a:rPr lang="it-IT" sz="3600" dirty="0" smtClean="0">
                <a:solidFill>
                  <a:schemeClr val="bg1"/>
                </a:solidFill>
              </a:rPr>
              <a:t> with </a:t>
            </a:r>
            <a:r>
              <a:rPr lang="it-IT" sz="3600" dirty="0" err="1" smtClean="0">
                <a:solidFill>
                  <a:schemeClr val="bg1"/>
                </a:solidFill>
              </a:rPr>
              <a:t>interactive</a:t>
            </a:r>
            <a:r>
              <a:rPr lang="it-IT" sz="3600" dirty="0" smtClean="0">
                <a:solidFill>
                  <a:schemeClr val="bg1"/>
                </a:solidFill>
              </a:rPr>
              <a:t/>
            </a:r>
            <a:br>
              <a:rPr lang="it-IT" sz="3600" dirty="0" smtClean="0">
                <a:solidFill>
                  <a:schemeClr val="bg1"/>
                </a:solidFill>
              </a:rPr>
            </a:br>
            <a:r>
              <a:rPr lang="it-IT" sz="3600" dirty="0" err="1" smtClean="0">
                <a:solidFill>
                  <a:schemeClr val="bg1"/>
                </a:solidFill>
              </a:rPr>
              <a:t>lessons</a:t>
            </a:r>
            <a:r>
              <a:rPr lang="it-IT" sz="3600" dirty="0" smtClean="0">
                <a:solidFill>
                  <a:schemeClr val="bg1"/>
                </a:solidFill>
              </a:rPr>
              <a:t> and </a:t>
            </a:r>
            <a:r>
              <a:rPr lang="it-IT" sz="3600" dirty="0" err="1" smtClean="0">
                <a:solidFill>
                  <a:schemeClr val="bg1"/>
                </a:solidFill>
              </a:rPr>
              <a:t>quizzes</a:t>
            </a:r>
            <a:r>
              <a:rPr lang="it-IT" sz="3600" dirty="0" smtClean="0">
                <a:solidFill>
                  <a:schemeClr val="bg1"/>
                </a:solidFill>
              </a:rPr>
              <a:t> </a:t>
            </a:r>
            <a:endParaRPr lang="it-IT" sz="3600" dirty="0">
              <a:solidFill>
                <a:schemeClr val="bg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6758"/>
            <a:ext cx="6858000" cy="120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2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/>
          <p:cNvSpPr txBox="1"/>
          <p:nvPr/>
        </p:nvSpPr>
        <p:spPr>
          <a:xfrm>
            <a:off x="1010922" y="604777"/>
            <a:ext cx="4832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 err="1" smtClean="0">
                <a:solidFill>
                  <a:schemeClr val="bg1"/>
                </a:solidFill>
              </a:rPr>
              <a:t>Track</a:t>
            </a:r>
            <a:r>
              <a:rPr lang="it-IT" sz="3600" dirty="0" smtClean="0">
                <a:solidFill>
                  <a:schemeClr val="bg1"/>
                </a:solidFill>
              </a:rPr>
              <a:t> </a:t>
            </a:r>
            <a:r>
              <a:rPr lang="it-IT" sz="3600" dirty="0" err="1" smtClean="0">
                <a:solidFill>
                  <a:schemeClr val="bg1"/>
                </a:solidFill>
              </a:rPr>
              <a:t>your</a:t>
            </a:r>
            <a:r>
              <a:rPr lang="it-IT" sz="3600" dirty="0" smtClean="0">
                <a:solidFill>
                  <a:schemeClr val="bg1"/>
                </a:solidFill>
              </a:rPr>
              <a:t> progress and</a:t>
            </a:r>
            <a:br>
              <a:rPr lang="it-IT" sz="3600" dirty="0" smtClean="0">
                <a:solidFill>
                  <a:schemeClr val="bg1"/>
                </a:solidFill>
              </a:rPr>
            </a:br>
            <a:r>
              <a:rPr lang="it-IT" sz="3600" dirty="0" smtClean="0">
                <a:solidFill>
                  <a:schemeClr val="bg1"/>
                </a:solidFill>
              </a:rPr>
              <a:t>rise in the security </a:t>
            </a:r>
            <a:r>
              <a:rPr lang="it-IT" sz="3600" dirty="0" err="1" smtClean="0">
                <a:solidFill>
                  <a:schemeClr val="bg1"/>
                </a:solidFill>
              </a:rPr>
              <a:t>ranks</a:t>
            </a:r>
            <a:r>
              <a:rPr lang="it-IT" sz="3600" dirty="0" smtClean="0">
                <a:solidFill>
                  <a:schemeClr val="bg1"/>
                </a:solidFill>
              </a:rPr>
              <a:t> </a:t>
            </a:r>
            <a:endParaRPr lang="it-IT" sz="3600" dirty="0">
              <a:solidFill>
                <a:schemeClr val="bg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9618"/>
            <a:ext cx="6858000" cy="120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/>
          <p:cNvSpPr txBox="1"/>
          <p:nvPr/>
        </p:nvSpPr>
        <p:spPr>
          <a:xfrm>
            <a:off x="1565726" y="604777"/>
            <a:ext cx="3722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 smtClean="0">
                <a:solidFill>
                  <a:schemeClr val="bg1"/>
                </a:solidFill>
              </a:rPr>
              <a:t>Access </a:t>
            </a:r>
            <a:r>
              <a:rPr lang="it-IT" sz="3600" dirty="0" err="1" smtClean="0">
                <a:solidFill>
                  <a:schemeClr val="bg1"/>
                </a:solidFill>
              </a:rPr>
              <a:t>handy</a:t>
            </a:r>
            <a:r>
              <a:rPr lang="it-IT" sz="3600" dirty="0" smtClean="0">
                <a:solidFill>
                  <a:schemeClr val="bg1"/>
                </a:solidFill>
              </a:rPr>
              <a:t> </a:t>
            </a:r>
            <a:r>
              <a:rPr lang="it-IT" sz="3600" dirty="0" err="1" smtClean="0">
                <a:solidFill>
                  <a:schemeClr val="bg1"/>
                </a:solidFill>
              </a:rPr>
              <a:t>tools</a:t>
            </a:r>
            <a:r>
              <a:rPr lang="it-IT" sz="3600" dirty="0">
                <a:solidFill>
                  <a:schemeClr val="bg1"/>
                </a:solidFill>
              </a:rPr>
              <a:t/>
            </a:r>
            <a:br>
              <a:rPr lang="it-IT" sz="3600" dirty="0">
                <a:solidFill>
                  <a:schemeClr val="bg1"/>
                </a:solidFill>
              </a:rPr>
            </a:br>
            <a:r>
              <a:rPr lang="it-IT" sz="3600" dirty="0" smtClean="0">
                <a:solidFill>
                  <a:schemeClr val="bg1"/>
                </a:solidFill>
              </a:rPr>
              <a:t>for </a:t>
            </a:r>
            <a:r>
              <a:rPr lang="it-IT" sz="3600" dirty="0" err="1" smtClean="0">
                <a:solidFill>
                  <a:schemeClr val="bg1"/>
                </a:solidFill>
              </a:rPr>
              <a:t>your</a:t>
            </a:r>
            <a:r>
              <a:rPr lang="it-IT" sz="3600" dirty="0" smtClean="0">
                <a:solidFill>
                  <a:schemeClr val="bg1"/>
                </a:solidFill>
              </a:rPr>
              <a:t> privacy</a:t>
            </a:r>
            <a:endParaRPr lang="it-IT" sz="3600" dirty="0">
              <a:solidFill>
                <a:schemeClr val="bg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9618"/>
            <a:ext cx="6858000" cy="120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5"/>
          <p:cNvSpPr txBox="1"/>
          <p:nvPr/>
        </p:nvSpPr>
        <p:spPr>
          <a:xfrm>
            <a:off x="654901" y="604777"/>
            <a:ext cx="5544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dirty="0" err="1" smtClean="0">
                <a:solidFill>
                  <a:schemeClr val="bg1"/>
                </a:solidFill>
              </a:rPr>
              <a:t>Keep</a:t>
            </a:r>
            <a:r>
              <a:rPr lang="it-IT" sz="3600" dirty="0" smtClean="0">
                <a:solidFill>
                  <a:schemeClr val="bg1"/>
                </a:solidFill>
              </a:rPr>
              <a:t> </a:t>
            </a:r>
            <a:r>
              <a:rPr lang="it-IT" sz="3600" dirty="0" err="1" smtClean="0">
                <a:solidFill>
                  <a:schemeClr val="bg1"/>
                </a:solidFill>
              </a:rPr>
              <a:t>all</a:t>
            </a:r>
            <a:r>
              <a:rPr lang="it-IT" sz="3600" dirty="0" smtClean="0">
                <a:solidFill>
                  <a:schemeClr val="bg1"/>
                </a:solidFill>
              </a:rPr>
              <a:t> </a:t>
            </a:r>
            <a:r>
              <a:rPr lang="it-IT" sz="3600" dirty="0" err="1" smtClean="0">
                <a:solidFill>
                  <a:schemeClr val="bg1"/>
                </a:solidFill>
              </a:rPr>
              <a:t>your</a:t>
            </a:r>
            <a:r>
              <a:rPr lang="it-IT" sz="3600" dirty="0" smtClean="0">
                <a:solidFill>
                  <a:schemeClr val="bg1"/>
                </a:solidFill>
              </a:rPr>
              <a:t> </a:t>
            </a:r>
            <a:r>
              <a:rPr lang="it-IT" sz="3600" dirty="0" err="1" smtClean="0">
                <a:solidFill>
                  <a:schemeClr val="bg1"/>
                </a:solidFill>
              </a:rPr>
              <a:t>passwords</a:t>
            </a:r>
            <a:r>
              <a:rPr lang="it-IT" sz="3600" dirty="0" smtClean="0">
                <a:solidFill>
                  <a:schemeClr val="bg1"/>
                </a:solidFill>
              </a:rPr>
              <a:t> </a:t>
            </a:r>
            <a:r>
              <a:rPr lang="it-IT" sz="3600" dirty="0" err="1" smtClean="0">
                <a:solidFill>
                  <a:schemeClr val="bg1"/>
                </a:solidFill>
              </a:rPr>
              <a:t>safe</a:t>
            </a:r>
            <a:r>
              <a:rPr lang="it-IT" sz="3600" dirty="0" smtClean="0">
                <a:solidFill>
                  <a:schemeClr val="bg1"/>
                </a:solidFill>
              </a:rPr>
              <a:t/>
            </a:r>
            <a:br>
              <a:rPr lang="it-IT" sz="3600" dirty="0" smtClean="0">
                <a:solidFill>
                  <a:schemeClr val="bg1"/>
                </a:solidFill>
              </a:rPr>
            </a:br>
            <a:r>
              <a:rPr lang="it-IT" sz="3600" dirty="0" smtClean="0">
                <a:solidFill>
                  <a:schemeClr val="bg1"/>
                </a:solidFill>
              </a:rPr>
              <a:t>in the password </a:t>
            </a:r>
            <a:r>
              <a:rPr lang="it-IT" sz="3600" dirty="0" err="1" smtClean="0">
                <a:solidFill>
                  <a:schemeClr val="bg1"/>
                </a:solidFill>
              </a:rPr>
              <a:t>vault</a:t>
            </a:r>
            <a:endParaRPr lang="it-IT" sz="3600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478"/>
            <a:ext cx="6858000" cy="120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0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3564</TotalTime>
  <Words>18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Corso</dc:creator>
  <cp:lastModifiedBy>Alessandro Corso</cp:lastModifiedBy>
  <cp:revision>27</cp:revision>
  <dcterms:created xsi:type="dcterms:W3CDTF">2016-06-28T14:26:59Z</dcterms:created>
  <dcterms:modified xsi:type="dcterms:W3CDTF">2018-08-31T17:49:56Z</dcterms:modified>
</cp:coreProperties>
</file>